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474" r:id="rId3"/>
    <p:sldId id="478" r:id="rId4"/>
    <p:sldId id="476" r:id="rId5"/>
    <p:sldId id="477" r:id="rId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70AD47"/>
    <a:srgbClr val="385723"/>
    <a:srgbClr val="E5F0E0"/>
    <a:srgbClr val="AED19E"/>
    <a:srgbClr val="DC2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9"/>
    <p:restoredTop sz="87941" autoAdjust="0"/>
  </p:normalViewPr>
  <p:slideViewPr>
    <p:cSldViewPr snapToGrid="0" snapToObjects="1">
      <p:cViewPr varScale="1">
        <p:scale>
          <a:sx n="180" d="100"/>
          <a:sy n="180" d="100"/>
        </p:scale>
        <p:origin x="720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40870-534C-46E9-ADCD-2F266799DA52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6AC3C-2068-4A88-982F-9859BB488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6AC3C-2068-4A88-982F-9859BB4885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0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AC3C-2068-4A88-982F-9859BB4885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5" y="4763159"/>
            <a:ext cx="4517081" cy="451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75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5714" y="841772"/>
            <a:ext cx="7772400" cy="2509748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651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346960" cy="106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4" y="4763159"/>
            <a:ext cx="1539796" cy="3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5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5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6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7E3A-A8BC-1542-B6A9-3881FA2AF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9165"/>
            <a:ext cx="9144000" cy="394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5" y="4763159"/>
            <a:ext cx="4517081" cy="4517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15" y="0"/>
            <a:ext cx="236759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2855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5143" y="4767263"/>
            <a:ext cx="48173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B3B7E3A-A8BC-1542-B6A9-3881FA2AF1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1" y="-14513"/>
            <a:ext cx="1789607" cy="81345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93" y="4442028"/>
            <a:ext cx="523665" cy="44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17" y="4763159"/>
            <a:ext cx="1539796" cy="3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b="1" i="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2">
              <a:lumMod val="50000"/>
            </a:schemeClr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0018" y="1448456"/>
            <a:ext cx="7852133" cy="63180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SEGMENTATION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0D4599-45DD-1945-8725-1D7A43B5D368}"/>
              </a:ext>
            </a:extLst>
          </p:cNvPr>
          <p:cNvSpPr txBox="1">
            <a:spLocks/>
          </p:cNvSpPr>
          <p:nvPr/>
        </p:nvSpPr>
        <p:spPr>
          <a:xfrm>
            <a:off x="521368" y="4029416"/>
            <a:ext cx="7852133" cy="378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2F8B8-2E8E-4118-B36C-BCD72EE1E589}"/>
              </a:ext>
            </a:extLst>
          </p:cNvPr>
          <p:cNvSpPr txBox="1"/>
          <p:nvPr/>
        </p:nvSpPr>
        <p:spPr>
          <a:xfrm>
            <a:off x="4766310" y="3083003"/>
            <a:ext cx="403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Presentation By : Sonal Kanabar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Presentation For: Advertising Director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Presentation On : CRISA</a:t>
            </a:r>
          </a:p>
        </p:txBody>
      </p:sp>
      <p:pic>
        <p:nvPicPr>
          <p:cNvPr id="6" name="Online Media 5" descr="Slide 1">
            <a:hlinkClick r:id="" action="ppaction://media"/>
            <a:extLst>
              <a:ext uri="{FF2B5EF4-FFF2-40B4-BE49-F238E27FC236}">
                <a16:creationId xmlns:a16="http://schemas.microsoft.com/office/drawing/2014/main" id="{D2FC47DB-340C-0844-AC25-98DCE5372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4099" y="418902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3B01-169E-4521-ADB3-D7216C7C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464" y="196940"/>
            <a:ext cx="6897006" cy="1065620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BUSINESS OJECTIVE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F7747-E27F-4551-9ED5-1977D707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870" y="1005840"/>
            <a:ext cx="7692390" cy="373760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sz="4200" b="0" dirty="0">
                <a:solidFill>
                  <a:schemeClr val="tx1"/>
                </a:solidFill>
              </a:rPr>
              <a:t>    More effective market segmentation to clients than before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5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BUSINESS PROBLEM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sz="4200" b="0" dirty="0">
                <a:solidFill>
                  <a:schemeClr val="tx1"/>
                </a:solidFill>
              </a:rPr>
              <a:t>To achieve business objective which one is the ideal segmentation </a:t>
            </a:r>
          </a:p>
          <a:p>
            <a:pPr marL="0" indent="0" algn="just">
              <a:buNone/>
            </a:pPr>
            <a:r>
              <a:rPr lang="en-US" sz="4200" b="0" dirty="0">
                <a:solidFill>
                  <a:schemeClr val="tx1"/>
                </a:solidFill>
              </a:rPr>
              <a:t>method:</a:t>
            </a:r>
          </a:p>
          <a:p>
            <a:pPr marL="0" indent="0" algn="just">
              <a:buNone/>
            </a:pPr>
            <a:r>
              <a:rPr lang="en-US" sz="4200" b="0" dirty="0">
                <a:solidFill>
                  <a:schemeClr val="tx1"/>
                </a:solidFill>
              </a:rPr>
              <a:t>a. Purchase behavior (including brand loyalty)</a:t>
            </a:r>
          </a:p>
          <a:p>
            <a:pPr marL="0" indent="0" algn="just">
              <a:buNone/>
            </a:pPr>
            <a:r>
              <a:rPr lang="en-US" sz="4200" b="0" dirty="0">
                <a:solidFill>
                  <a:schemeClr val="tx1"/>
                </a:solidFill>
              </a:rPr>
              <a:t>b. Basis for purchase</a:t>
            </a:r>
          </a:p>
          <a:p>
            <a:pPr marL="0" indent="0" algn="just">
              <a:buNone/>
            </a:pPr>
            <a:r>
              <a:rPr lang="en-US" sz="4200" b="0" dirty="0">
                <a:solidFill>
                  <a:schemeClr val="tx1"/>
                </a:solidFill>
              </a:rPr>
              <a:t>c. Both purchase behavior and basis of purchase</a:t>
            </a:r>
          </a:p>
        </p:txBody>
      </p:sp>
      <p:pic>
        <p:nvPicPr>
          <p:cNvPr id="4" name="Online Media 3" descr="Slide 2">
            <a:hlinkClick r:id="" action="ppaction://media"/>
            <a:extLst>
              <a:ext uri="{FF2B5EF4-FFF2-40B4-BE49-F238E27FC236}">
                <a16:creationId xmlns:a16="http://schemas.microsoft.com/office/drawing/2014/main" id="{B659FB39-BD19-EF41-AD4D-8EABFBC70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260" y="407212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8BE6-DAB2-49E9-B0CB-5C95CE18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                      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B51AD1-EA2E-4DEB-B722-CA67211DA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674723"/>
            <a:ext cx="9010197" cy="134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1FB18-B91D-4A94-85A2-AD937FCE6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016408"/>
            <a:ext cx="9010198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BE1077-305B-4A02-8882-545B477C4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426108"/>
            <a:ext cx="9010196" cy="1721202"/>
          </a:xfrm>
          <a:prstGeom prst="rect">
            <a:avLst/>
          </a:prstGeom>
        </p:spPr>
      </p:pic>
      <p:pic>
        <p:nvPicPr>
          <p:cNvPr id="3" name="Online Media 2" descr="Slide 3">
            <a:hlinkClick r:id="" action="ppaction://media"/>
            <a:extLst>
              <a:ext uri="{FF2B5EF4-FFF2-40B4-BE49-F238E27FC236}">
                <a16:creationId xmlns:a16="http://schemas.microsoft.com/office/drawing/2014/main" id="{B7B81507-F658-CC42-BAED-0CB32BB2E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43307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5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D215-96F7-4794-8744-826A45ED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              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          CONCLUSION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48D1B-F200-4279-97B6-617992851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344" y="754380"/>
            <a:ext cx="7182756" cy="37947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0" dirty="0">
                <a:solidFill>
                  <a:schemeClr val="tx1"/>
                </a:solidFill>
              </a:rPr>
              <a:t> To achieve ideal segmentation option 3 is the best method </a:t>
            </a:r>
            <a:r>
              <a:rPr lang="en-US" b="0" dirty="0" err="1">
                <a:solidFill>
                  <a:schemeClr val="tx1"/>
                </a:solidFill>
              </a:rPr>
              <a:t>i.e</a:t>
            </a:r>
            <a:r>
              <a:rPr lang="en-US" b="0" dirty="0">
                <a:solidFill>
                  <a:schemeClr val="tx1"/>
                </a:solidFill>
              </a:rPr>
              <a:t>          considering both purchase behavior and basis of purchase.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RECOMMENDATION </a:t>
            </a:r>
          </a:p>
          <a:p>
            <a:pPr algn="just"/>
            <a:r>
              <a:rPr lang="en-US" b="0" dirty="0">
                <a:solidFill>
                  <a:schemeClr val="tx1"/>
                </a:solidFill>
              </a:rPr>
              <a:t>More detailed data collection should be done.</a:t>
            </a:r>
          </a:p>
          <a:p>
            <a:pPr algn="just"/>
            <a:r>
              <a:rPr lang="en-US" b="0" dirty="0">
                <a:solidFill>
                  <a:schemeClr val="tx1"/>
                </a:solidFill>
              </a:rPr>
              <a:t>Specific questions which are related to variables should be made mandatory to be answered.</a:t>
            </a:r>
          </a:p>
        </p:txBody>
      </p:sp>
      <p:pic>
        <p:nvPicPr>
          <p:cNvPr id="4" name="Online Media 3" descr="Slide 4">
            <a:hlinkClick r:id="" action="ppaction://media"/>
            <a:extLst>
              <a:ext uri="{FF2B5EF4-FFF2-40B4-BE49-F238E27FC236}">
                <a16:creationId xmlns:a16="http://schemas.microsoft.com/office/drawing/2014/main" id="{14859BE0-62B9-6747-BE69-F5512A91D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38098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DA82-C5F6-4FD2-A879-5D223C1F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47128-AD7E-4E80-B846-AAAE6AB7E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chemeClr val="tx1"/>
                </a:solidFill>
              </a:rPr>
              <a:t>THANK</a:t>
            </a:r>
          </a:p>
          <a:p>
            <a:pPr marL="0" indent="0" algn="ctr">
              <a:buNone/>
            </a:pPr>
            <a:r>
              <a:rPr lang="en-US" sz="8800" dirty="0">
                <a:solidFill>
                  <a:schemeClr val="tx1"/>
                </a:solidFill>
              </a:rPr>
              <a:t> YOU </a:t>
            </a:r>
          </a:p>
        </p:txBody>
      </p:sp>
      <p:pic>
        <p:nvPicPr>
          <p:cNvPr id="4" name="Online Media 3" descr="Slide 5">
            <a:hlinkClick r:id="" action="ppaction://media"/>
            <a:extLst>
              <a:ext uri="{FF2B5EF4-FFF2-40B4-BE49-F238E27FC236}">
                <a16:creationId xmlns:a16="http://schemas.microsoft.com/office/drawing/2014/main" id="{68E528A0-E421-9746-AB2F-9210D7B33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614" y="407212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20920</TotalTime>
  <Words>129</Words>
  <Application>Microsoft Macintosh PowerPoint</Application>
  <PresentationFormat>On-screen Show (16:9)</PresentationFormat>
  <Paragraphs>28</Paragraphs>
  <Slides>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Arial Black</vt:lpstr>
      <vt:lpstr>Calibri</vt:lpstr>
      <vt:lpstr>Office Theme</vt:lpstr>
      <vt:lpstr>CUSTOMER SEGMENTATION</vt:lpstr>
      <vt:lpstr> BUSINESS OJECTIVE  </vt:lpstr>
      <vt:lpstr>                       RESULTS</vt:lpstr>
      <vt:lpstr>                                  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Patel, Archana V</cp:lastModifiedBy>
  <cp:revision>416</cp:revision>
  <dcterms:created xsi:type="dcterms:W3CDTF">2016-02-11T18:06:46Z</dcterms:created>
  <dcterms:modified xsi:type="dcterms:W3CDTF">2019-12-14T08:42:47Z</dcterms:modified>
</cp:coreProperties>
</file>